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1" r:id="rId6"/>
    <p:sldId id="264" r:id="rId7"/>
    <p:sldId id="262" r:id="rId8"/>
    <p:sldId id="263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F31"/>
    <a:srgbClr val="09FF32"/>
    <a:srgbClr val="FF3131"/>
    <a:srgbClr val="09FF15"/>
    <a:srgbClr val="FF5D5D"/>
    <a:srgbClr val="FF7F75"/>
    <a:srgbClr val="B02B3B"/>
    <a:srgbClr val="005B90"/>
    <a:srgbClr val="3786CD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81.png"/><Relationship Id="rId12" Type="http://schemas.openxmlformats.org/officeDocument/2006/relationships/image" Target="../media/image184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10.png"/><Relationship Id="rId5" Type="http://schemas.openxmlformats.org/officeDocument/2006/relationships/image" Target="../media/image183.png"/><Relationship Id="rId10" Type="http://schemas.openxmlformats.org/officeDocument/2006/relationships/image" Target="../media/image1800.png"/><Relationship Id="rId4" Type="http://schemas.openxmlformats.org/officeDocument/2006/relationships/image" Target="../media/image181.png"/><Relationship Id="rId9" Type="http://schemas.openxmlformats.org/officeDocument/2006/relationships/image" Target="../media/image17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  <a:endParaRPr lang="fr-BE" sz="1600" dirty="0" smtClean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46935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46935" cy="287451"/>
              </a:xfrm>
              <a:prstGeom prst="rect">
                <a:avLst/>
              </a:prstGeom>
              <a:blipFill>
                <a:blip r:embed="rId6"/>
                <a:stretch>
                  <a:fillRect l="-10656" t="-4167" r="-2459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465593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465593" cy="292388"/>
              </a:xfrm>
              <a:prstGeom prst="rect">
                <a:avLst/>
              </a:prstGeom>
              <a:blipFill>
                <a:blip r:embed="rId7"/>
                <a:stretch>
                  <a:fillRect l="-1250" t="-4167" r="-417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416542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416542" cy="287386"/>
              </a:xfrm>
              <a:prstGeom prst="rect">
                <a:avLst/>
              </a:prstGeom>
              <a:blipFill>
                <a:blip r:embed="rId8"/>
                <a:stretch>
                  <a:fillRect l="-3879" t="-2128" r="-431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276</Words>
  <Application>Microsoft Office PowerPoint</Application>
  <PresentationFormat>Grand écran</PresentationFormat>
  <Paragraphs>258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39</cp:revision>
  <dcterms:created xsi:type="dcterms:W3CDTF">2021-10-28T12:21:33Z</dcterms:created>
  <dcterms:modified xsi:type="dcterms:W3CDTF">2022-05-18T14:41:48Z</dcterms:modified>
</cp:coreProperties>
</file>